
<file path=[Content_Types].xml><?xml version="1.0" encoding="utf-8"?>
<Types xmlns="http://schemas.openxmlformats.org/package/2006/content-types">
  <Default Extension="bin" ContentType="image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9" d="100"/>
          <a:sy n="79" d="100"/>
        </p:scale>
        <p:origin x="84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70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slow">
    <p:wip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7" Type="http://schemas.openxmlformats.org/officeDocument/2006/relationships/image" Target="../media/image7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bin"/><Relationship Id="rId5" Type="http://schemas.openxmlformats.org/officeDocument/2006/relationships/image" Target="../media/image5.bin"/><Relationship Id="rId4" Type="http://schemas.openxmlformats.org/officeDocument/2006/relationships/image" Target="../media/image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bin"/><Relationship Id="rId5" Type="http://schemas.openxmlformats.org/officeDocument/2006/relationships/image" Target="../media/image10.bin"/><Relationship Id="rId4" Type="http://schemas.openxmlformats.org/officeDocument/2006/relationships/image" Target="../media/image9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bin"/><Relationship Id="rId4" Type="http://schemas.openxmlformats.org/officeDocument/2006/relationships/image" Target="../media/image1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bin"/><Relationship Id="rId5" Type="http://schemas.openxmlformats.org/officeDocument/2006/relationships/image" Target="../media/image17.bin"/><Relationship Id="rId4" Type="http://schemas.openxmlformats.org/officeDocument/2006/relationships/image" Target="../media/image1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bin"/><Relationship Id="rId5" Type="http://schemas.openxmlformats.org/officeDocument/2006/relationships/image" Target="../media/image20.bin"/><Relationship Id="rId4" Type="http://schemas.openxmlformats.org/officeDocument/2006/relationships/image" Target="../media/image1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3827" y="1656126"/>
            <a:ext cx="7856318" cy="62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Making Room for the Upgrade</a:t>
            </a:r>
            <a:endParaRPr lang="en-US" sz="405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1280154" y="2457276"/>
            <a:ext cx="6583663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E0E0E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God sometimes removes or "uninstalls" the old to prepare us for divine upgrades.</a:t>
            </a:r>
            <a:endParaRPr lang="en-US" sz="20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E899294C-6E3D-6DC5-EB15-1488B95F2A67}"/>
              </a:ext>
            </a:extLst>
          </p:cNvPr>
          <p:cNvSpPr/>
          <p:nvPr/>
        </p:nvSpPr>
        <p:spPr>
          <a:xfrm>
            <a:off x="1344890" y="3711922"/>
            <a:ext cx="6583663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E0E0E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McTerence Hembah</a:t>
            </a:r>
            <a:endParaRPr lang="en-US" sz="2025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0D36B1-17EF-CC98-E245-706DF061734B}"/>
              </a:ext>
            </a:extLst>
          </p:cNvPr>
          <p:cNvSpPr/>
          <p:nvPr/>
        </p:nvSpPr>
        <p:spPr>
          <a:xfrm>
            <a:off x="3451976" y="4023546"/>
            <a:ext cx="2369489" cy="3116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October, 2025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8E0FDD3-5F2A-BA5F-8853-EFECFB47AC99}"/>
              </a:ext>
            </a:extLst>
          </p:cNvPr>
          <p:cNvSpPr/>
          <p:nvPr/>
        </p:nvSpPr>
        <p:spPr>
          <a:xfrm>
            <a:off x="2529484" y="748526"/>
            <a:ext cx="4089802" cy="322006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dirty="0"/>
              <a:t>A SERMON PRESENTATION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906676"/>
            <a:ext cx="2090316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Anchor Text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1813351"/>
            <a:ext cx="3886200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"Behold, I will do a new thing; now it shall spring forth; shall ye not know it?"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457200" y="2800350"/>
            <a:ext cx="38862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— Isaiah 43:19 (KJV)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57200" y="3352026"/>
            <a:ext cx="3886200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"He takes away the first, that He may establish the second."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457200" y="4029075"/>
            <a:ext cx="38862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— Hebrews 10:9</a:t>
            </a:r>
            <a:endParaRPr lang="en-US" sz="1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43000"/>
            <a:ext cx="4114800" cy="28575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585788"/>
            <a:ext cx="8229600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 God Is the Master Engineer</a:t>
            </a:r>
            <a:endParaRPr lang="en-US" sz="2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43038"/>
            <a:ext cx="214313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5813" y="1397408"/>
            <a:ext cx="3658053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Every software has a developer.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914525"/>
            <a:ext cx="171450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42950" y="1868895"/>
            <a:ext cx="3686907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Every life has a Designer — God.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386013"/>
            <a:ext cx="171450" cy="171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2950" y="2213403"/>
            <a:ext cx="3600450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 knows your system capacity and what version you're running.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157538"/>
            <a:ext cx="128588" cy="17145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00088" y="3123426"/>
            <a:ext cx="3643313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Sometimes He says, "It's time for version 2.0."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 5"/>
          <p:cNvSpPr/>
          <p:nvPr/>
        </p:nvSpPr>
        <p:spPr>
          <a:xfrm>
            <a:off x="4693122" y="2063747"/>
            <a:ext cx="3900619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chemeClr val="bg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"You're not malfunctioning — you're under maintenance!"</a:t>
            </a:r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 Before Every Upgrade, There's a Cleanup</a:t>
            </a:r>
            <a:endParaRPr lang="en-US" sz="2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314450"/>
            <a:ext cx="150019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1519" y="1280338"/>
            <a:ext cx="3621881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Before installing a new app, you delete some old files.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458207"/>
            <a:ext cx="214313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5813" y="2297116"/>
            <a:ext cx="3557588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Before God pours in new blessings, He clears out clutter — relationships, habits, even possessions.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594506"/>
            <a:ext cx="171450" cy="171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2950" y="3560394"/>
            <a:ext cx="3600450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uninstallation hurts, but it's necessary.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 4"/>
          <p:cNvSpPr/>
          <p:nvPr/>
        </p:nvSpPr>
        <p:spPr>
          <a:xfrm>
            <a:off x="4536281" y="1289685"/>
            <a:ext cx="3886200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00" b="1" i="1" dirty="0">
                <a:solidFill>
                  <a:srgbClr val="E0E0E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"He prunes every branch that bears fruit, so it can bear more."</a:t>
            </a:r>
            <a:endParaRPr lang="en-US" sz="1600" b="1" dirty="0"/>
          </a:p>
        </p:txBody>
      </p:sp>
      <p:sp>
        <p:nvSpPr>
          <p:cNvPr id="11" name="Text 5"/>
          <p:cNvSpPr/>
          <p:nvPr/>
        </p:nvSpPr>
        <p:spPr>
          <a:xfrm>
            <a:off x="4536281" y="1853237"/>
            <a:ext cx="1035540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— John 15:2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4915912" y="2587405"/>
            <a:ext cx="3886200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chemeClr val="bg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"Stop crying over what God uninstalled — it was slowing your system down!"</a:t>
            </a:r>
            <a:endParaRPr lang="en-US" sz="1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935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 Compatibility Matters</a:t>
            </a:r>
            <a:endParaRPr lang="en-US" sz="2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314450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950" y="1280338"/>
            <a:ext cx="3600450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Some blessings won't run on your current mindset.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085975"/>
            <a:ext cx="171450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42950" y="2063383"/>
            <a:ext cx="3600450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You need a system update — renewed thinking, deeper faith, better discipline.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 3"/>
          <p:cNvSpPr/>
          <p:nvPr/>
        </p:nvSpPr>
        <p:spPr>
          <a:xfrm>
            <a:off x="457200" y="3132773"/>
            <a:ext cx="3886200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00" b="1" i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"Be transformed by the renewing of your mind."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457200" y="3686175"/>
            <a:ext cx="388620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— Romans 12:2</a:t>
            </a:r>
            <a:endParaRPr lang="en-US" sz="1238" dirty="0"/>
          </a:p>
        </p:txBody>
      </p:sp>
      <p:sp>
        <p:nvSpPr>
          <p:cNvPr id="10" name="Text 5"/>
          <p:cNvSpPr/>
          <p:nvPr/>
        </p:nvSpPr>
        <p:spPr>
          <a:xfrm>
            <a:off x="4800600" y="1740307"/>
            <a:ext cx="3886200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chemeClr val="bg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"You can't run Windows 11 blessings on a Windows XP attitude."</a:t>
            </a:r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4. The Installation Process</a:t>
            </a:r>
            <a:endParaRPr lang="en-US" sz="2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314450"/>
            <a:ext cx="128588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0088" y="1280338"/>
            <a:ext cx="3643313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 takes time. The screen may go blank. Don't panic.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288275"/>
            <a:ext cx="192881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4381" y="2265683"/>
            <a:ext cx="3579019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Silence doesn't mean God has stopped working; it means He's loading something bigger.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505494"/>
            <a:ext cx="171450" cy="171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2950" y="3482902"/>
            <a:ext cx="3600450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Trust the process — "Please do not turn off your system while upgrade is in progress."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 4"/>
          <p:cNvSpPr/>
          <p:nvPr/>
        </p:nvSpPr>
        <p:spPr>
          <a:xfrm>
            <a:off x="4656966" y="1518285"/>
            <a:ext cx="3886200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00" b="1" i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"He who began a good work in you will carry it on to completion."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Text 5"/>
          <p:cNvSpPr/>
          <p:nvPr/>
        </p:nvSpPr>
        <p:spPr>
          <a:xfrm>
            <a:off x="4656966" y="2071688"/>
            <a:ext cx="388620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— Philippians 1:6</a:t>
            </a:r>
            <a:endParaRPr lang="en-US" sz="1238" dirty="0"/>
          </a:p>
        </p:txBody>
      </p:sp>
      <p:sp>
        <p:nvSpPr>
          <p:cNvPr id="12" name="Text 6"/>
          <p:cNvSpPr/>
          <p:nvPr/>
        </p:nvSpPr>
        <p:spPr>
          <a:xfrm>
            <a:off x="4891635" y="2622807"/>
            <a:ext cx="3886200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chemeClr val="bg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"God's progress bar may look stuck, but trust me — Heaven's still installing!"</a:t>
            </a:r>
            <a:endParaRPr lang="en-US" sz="1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935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5. The New Version</a:t>
            </a:r>
            <a:endParaRPr lang="en-US" sz="2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314450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950" y="1291858"/>
            <a:ext cx="3600450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God finishes, the new version of you will run smoother, faster, and stronger.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386013"/>
            <a:ext cx="128588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00088" y="2351901"/>
            <a:ext cx="3643313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You'll look back and realize why the old had to go.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157538"/>
            <a:ext cx="171450" cy="171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2950" y="3111907"/>
            <a:ext cx="4193456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New grace. New mindset. New level.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 4"/>
          <p:cNvSpPr/>
          <p:nvPr/>
        </p:nvSpPr>
        <p:spPr>
          <a:xfrm>
            <a:off x="4572000" y="1257757"/>
            <a:ext cx="4294445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00" b="1" i="1" dirty="0">
                <a:solidFill>
                  <a:srgbClr val="E0E0E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"If anyone is in Christ, he is a new creation."</a:t>
            </a:r>
            <a:endParaRPr lang="en-US" sz="1600" b="1" dirty="0"/>
          </a:p>
        </p:txBody>
      </p:sp>
      <p:sp>
        <p:nvSpPr>
          <p:cNvPr id="11" name="Text 5"/>
          <p:cNvSpPr/>
          <p:nvPr/>
        </p:nvSpPr>
        <p:spPr>
          <a:xfrm>
            <a:off x="4572000" y="1559462"/>
            <a:ext cx="388620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— 2 Corinthians 5:17</a:t>
            </a:r>
            <a:endParaRPr lang="en-US" sz="1238" dirty="0"/>
          </a:p>
        </p:txBody>
      </p:sp>
      <p:sp>
        <p:nvSpPr>
          <p:cNvPr id="12" name="Text 6"/>
          <p:cNvSpPr/>
          <p:nvPr/>
        </p:nvSpPr>
        <p:spPr>
          <a:xfrm>
            <a:off x="4744047" y="2026234"/>
            <a:ext cx="3886200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chemeClr val="bg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"Don't mourn what was deleted — celebrate what's being downloaded."</a:t>
            </a:r>
            <a:endParaRPr lang="en-US" sz="1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206740"/>
            <a:ext cx="3886200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Closing Word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457200" y="2237372"/>
            <a:ext cx="1987724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"God wants to </a:t>
            </a:r>
            <a:endParaRPr lang="en-US" sz="2025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2451060" y="2237372"/>
            <a:ext cx="1825821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upgrade your </a:t>
            </a:r>
            <a:endParaRPr lang="en-US" sz="2025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457200" y="2597406"/>
            <a:ext cx="41197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</a:t>
            </a:r>
            <a:endParaRPr lang="en-US" sz="2025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849660" y="2597406"/>
            <a:ext cx="191719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but He needs </a:t>
            </a:r>
            <a:endParaRPr lang="en-US" sz="2025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2757097" y="2597406"/>
            <a:ext cx="1506823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permission </a:t>
            </a:r>
            <a:endParaRPr lang="en-US" sz="2025" dirty="0">
              <a:solidFill>
                <a:schemeClr val="bg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457200" y="2957440"/>
            <a:ext cx="2835713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access your system</a:t>
            </a:r>
            <a:endParaRPr lang="en-US" sz="2025" dirty="0">
              <a:solidFill>
                <a:schemeClr val="bg1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3201516" y="2938230"/>
            <a:ext cx="180045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E0E0E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." </a:t>
            </a:r>
            <a:endParaRPr lang="en-US" sz="2025" dirty="0"/>
          </a:p>
        </p:txBody>
      </p:sp>
      <p:sp>
        <p:nvSpPr>
          <p:cNvPr id="11" name="Text 8"/>
          <p:cNvSpPr/>
          <p:nvPr/>
        </p:nvSpPr>
        <p:spPr>
          <a:xfrm>
            <a:off x="457200" y="3546074"/>
            <a:ext cx="1885131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"Will you say, </a:t>
            </a:r>
            <a:endParaRPr lang="en-US" sz="2025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2244672" y="3553027"/>
            <a:ext cx="2372444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'Lord, install Your </a:t>
            </a:r>
            <a:endParaRPr lang="en-US" sz="2025" dirty="0">
              <a:solidFill>
                <a:schemeClr val="bg1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457200" y="3906108"/>
            <a:ext cx="2148024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will in me today'</a:t>
            </a:r>
            <a:endParaRPr lang="en-US" sz="2025" dirty="0">
              <a:solidFill>
                <a:schemeClr val="bg1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2518981" y="3886898"/>
            <a:ext cx="224777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E0E0E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?" </a:t>
            </a:r>
            <a:endParaRPr lang="en-US" sz="2025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43000"/>
            <a:ext cx="4114800" cy="28575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468</Words>
  <Application>Microsoft Office PowerPoint</Application>
  <PresentationFormat>On-screen Show (16:9)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eLxis Creatives</cp:lastModifiedBy>
  <cp:revision>10</cp:revision>
  <dcterms:created xsi:type="dcterms:W3CDTF">2025-10-05T00:02:47Z</dcterms:created>
  <dcterms:modified xsi:type="dcterms:W3CDTF">2025-10-05T08:34:31Z</dcterms:modified>
</cp:coreProperties>
</file>